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5" r:id="rId36"/>
    <p:sldId id="352" r:id="rId37"/>
    <p:sldId id="353" r:id="rId38"/>
    <p:sldId id="336" r:id="rId39"/>
    <p:sldId id="337" r:id="rId40"/>
    <p:sldId id="317" r:id="rId41"/>
    <p:sldId id="318" r:id="rId42"/>
    <p:sldId id="311" r:id="rId43"/>
    <p:sldId id="309" r:id="rId44"/>
    <p:sldId id="310" r:id="rId45"/>
    <p:sldId id="308" r:id="rId46"/>
    <p:sldId id="307" r:id="rId47"/>
    <p:sldId id="299" r:id="rId48"/>
    <p:sldId id="306" r:id="rId49"/>
    <p:sldId id="300" r:id="rId50"/>
    <p:sldId id="305" r:id="rId51"/>
    <p:sldId id="301" r:id="rId52"/>
    <p:sldId id="285" r:id="rId53"/>
    <p:sldId id="287" r:id="rId54"/>
    <p:sldId id="294" r:id="rId55"/>
    <p:sldId id="289" r:id="rId56"/>
    <p:sldId id="293" r:id="rId57"/>
    <p:sldId id="295" r:id="rId58"/>
    <p:sldId id="298" r:id="rId59"/>
    <p:sldId id="292" r:id="rId60"/>
    <p:sldId id="291" r:id="rId61"/>
    <p:sldId id="314" r:id="rId62"/>
    <p:sldId id="304" r:id="rId63"/>
    <p:sldId id="283" r:id="rId64"/>
    <p:sldId id="284" r:id="rId65"/>
    <p:sldId id="288" r:id="rId66"/>
    <p:sldId id="276" r:id="rId67"/>
    <p:sldId id="279" r:id="rId68"/>
    <p:sldId id="278" r:id="rId69"/>
    <p:sldId id="280" r:id="rId70"/>
    <p:sldId id="282" r:id="rId71"/>
    <p:sldId id="268" r:id="rId72"/>
    <p:sldId id="267" r:id="rId73"/>
    <p:sldId id="266" r:id="rId74"/>
    <p:sldId id="265" r:id="rId75"/>
    <p:sldId id="258" r:id="rId76"/>
    <p:sldId id="263" r:id="rId77"/>
    <p:sldId id="26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7" Type="http://schemas.openxmlformats.org/officeDocument/2006/relationships/image" Target="../media/image1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231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43.png"/><Relationship Id="rId4" Type="http://schemas.openxmlformats.org/officeDocument/2006/relationships/image" Target="../media/image20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51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26" Type="http://schemas.openxmlformats.org/officeDocument/2006/relationships/image" Target="../media/image179.png"/><Relationship Id="rId39" Type="http://schemas.openxmlformats.org/officeDocument/2006/relationships/image" Target="../media/image230.png"/><Relationship Id="rId21" Type="http://schemas.openxmlformats.org/officeDocument/2006/relationships/image" Target="../media/image213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29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24" Type="http://schemas.openxmlformats.org/officeDocument/2006/relationships/image" Target="../media/image216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31" Type="http://schemas.openxmlformats.org/officeDocument/2006/relationships/image" Target="../media/image222.png"/><Relationship Id="rId44" Type="http://schemas.openxmlformats.org/officeDocument/2006/relationships/image" Target="../media/image235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43" Type="http://schemas.openxmlformats.org/officeDocument/2006/relationships/image" Target="../media/image234.png"/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237.png"/><Relationship Id="rId20" Type="http://schemas.openxmlformats.org/officeDocument/2006/relationships/image" Target="../media/image212.png"/><Relationship Id="rId41" Type="http://schemas.openxmlformats.org/officeDocument/2006/relationships/image" Target="../media/image2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" Type="http://schemas.openxmlformats.org/officeDocument/2006/relationships/image" Target="../media/image238.pn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3" Type="http://schemas.openxmlformats.org/officeDocument/2006/relationships/image" Target="../media/image179.png"/><Relationship Id="rId21" Type="http://schemas.openxmlformats.org/officeDocument/2006/relationships/image" Target="../media/image270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217.png"/><Relationship Id="rId16" Type="http://schemas.openxmlformats.org/officeDocument/2006/relationships/image" Target="../media/image265.png"/><Relationship Id="rId20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19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19" Type="http://schemas.openxmlformats.org/officeDocument/2006/relationships/image" Target="../media/image268.png"/><Relationship Id="rId4" Type="http://schemas.openxmlformats.org/officeDocument/2006/relationships/image" Target="../media/image218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0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" Type="http://schemas.openxmlformats.org/officeDocument/2006/relationships/image" Target="../media/image271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11" Type="http://schemas.openxmlformats.org/officeDocument/2006/relationships/image" Target="../media/image219.png"/><Relationship Id="rId5" Type="http://schemas.openxmlformats.org/officeDocument/2006/relationships/image" Target="../media/image274.png"/><Relationship Id="rId15" Type="http://schemas.openxmlformats.org/officeDocument/2006/relationships/image" Target="../media/image282.png"/><Relationship Id="rId10" Type="http://schemas.openxmlformats.org/officeDocument/2006/relationships/image" Target="../media/image218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86.png"/><Relationship Id="rId7" Type="http://schemas.openxmlformats.org/officeDocument/2006/relationships/image" Target="../media/image289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26" Type="http://schemas.openxmlformats.org/officeDocument/2006/relationships/image" Target="../media/image314.png"/><Relationship Id="rId39" Type="http://schemas.openxmlformats.org/officeDocument/2006/relationships/image" Target="../media/image281.png"/><Relationship Id="rId21" Type="http://schemas.openxmlformats.org/officeDocument/2006/relationships/image" Target="../media/image309.png"/><Relationship Id="rId34" Type="http://schemas.openxmlformats.org/officeDocument/2006/relationships/image" Target="../media/image322.png"/><Relationship Id="rId42" Type="http://schemas.openxmlformats.org/officeDocument/2006/relationships/image" Target="../media/image329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29" Type="http://schemas.openxmlformats.org/officeDocument/2006/relationships/image" Target="../media/image317.png"/><Relationship Id="rId41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24" Type="http://schemas.openxmlformats.org/officeDocument/2006/relationships/image" Target="../media/image312.png"/><Relationship Id="rId32" Type="http://schemas.openxmlformats.org/officeDocument/2006/relationships/image" Target="../media/image320.png"/><Relationship Id="rId37" Type="http://schemas.openxmlformats.org/officeDocument/2006/relationships/image" Target="../media/image325.png"/><Relationship Id="rId40" Type="http://schemas.openxmlformats.org/officeDocument/2006/relationships/image" Target="../media/image327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23" Type="http://schemas.openxmlformats.org/officeDocument/2006/relationships/image" Target="../media/image311.png"/><Relationship Id="rId28" Type="http://schemas.openxmlformats.org/officeDocument/2006/relationships/image" Target="../media/image316.png"/><Relationship Id="rId36" Type="http://schemas.openxmlformats.org/officeDocument/2006/relationships/image" Target="../media/image324.png"/><Relationship Id="rId10" Type="http://schemas.openxmlformats.org/officeDocument/2006/relationships/image" Target="../media/image298.png"/><Relationship Id="rId19" Type="http://schemas.openxmlformats.org/officeDocument/2006/relationships/image" Target="../media/image307.png"/><Relationship Id="rId31" Type="http://schemas.openxmlformats.org/officeDocument/2006/relationships/image" Target="../media/image319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Relationship Id="rId22" Type="http://schemas.openxmlformats.org/officeDocument/2006/relationships/image" Target="../media/image310.png"/><Relationship Id="rId27" Type="http://schemas.openxmlformats.org/officeDocument/2006/relationships/image" Target="../media/image315.png"/><Relationship Id="rId30" Type="http://schemas.openxmlformats.org/officeDocument/2006/relationships/image" Target="../media/image318.png"/><Relationship Id="rId35" Type="http://schemas.openxmlformats.org/officeDocument/2006/relationships/image" Target="../media/image323.png"/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5" Type="http://schemas.openxmlformats.org/officeDocument/2006/relationships/image" Target="../media/image313.png"/><Relationship Id="rId33" Type="http://schemas.openxmlformats.org/officeDocument/2006/relationships/image" Target="../media/image321.png"/><Relationship Id="rId38" Type="http://schemas.openxmlformats.org/officeDocument/2006/relationships/image" Target="../media/image3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2.png"/><Relationship Id="rId4" Type="http://schemas.openxmlformats.org/officeDocument/2006/relationships/image" Target="../media/image283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3.png"/><Relationship Id="rId18" Type="http://schemas.openxmlformats.org/officeDocument/2006/relationships/image" Target="../media/image347.png"/><Relationship Id="rId26" Type="http://schemas.openxmlformats.org/officeDocument/2006/relationships/image" Target="../media/image283.png"/><Relationship Id="rId39" Type="http://schemas.openxmlformats.org/officeDocument/2006/relationships/image" Target="../media/image366.png"/><Relationship Id="rId21" Type="http://schemas.openxmlformats.org/officeDocument/2006/relationships/image" Target="../media/image350.png"/><Relationship Id="rId34" Type="http://schemas.openxmlformats.org/officeDocument/2006/relationships/image" Target="../media/image362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6" Type="http://schemas.openxmlformats.org/officeDocument/2006/relationships/image" Target="../media/image345.png"/><Relationship Id="rId20" Type="http://schemas.openxmlformats.org/officeDocument/2006/relationships/image" Target="../media/image349.png"/><Relationship Id="rId29" Type="http://schemas.openxmlformats.org/officeDocument/2006/relationships/image" Target="../media/image357.png"/><Relationship Id="rId41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png"/><Relationship Id="rId11" Type="http://schemas.openxmlformats.org/officeDocument/2006/relationships/image" Target="../media/image341.png"/><Relationship Id="rId24" Type="http://schemas.openxmlformats.org/officeDocument/2006/relationships/image" Target="../media/image353.png"/><Relationship Id="rId32" Type="http://schemas.openxmlformats.org/officeDocument/2006/relationships/image" Target="../media/image360.png"/><Relationship Id="rId37" Type="http://schemas.openxmlformats.org/officeDocument/2006/relationships/image" Target="../media/image284.png"/><Relationship Id="rId40" Type="http://schemas.openxmlformats.org/officeDocument/2006/relationships/image" Target="../media/image367.png"/><Relationship Id="rId5" Type="http://schemas.openxmlformats.org/officeDocument/2006/relationships/image" Target="../media/image335.png"/><Relationship Id="rId15" Type="http://schemas.openxmlformats.org/officeDocument/2006/relationships/image" Target="../media/image282.png"/><Relationship Id="rId23" Type="http://schemas.openxmlformats.org/officeDocument/2006/relationships/image" Target="../media/image352.png"/><Relationship Id="rId28" Type="http://schemas.openxmlformats.org/officeDocument/2006/relationships/image" Target="../media/image356.png"/><Relationship Id="rId36" Type="http://schemas.openxmlformats.org/officeDocument/2006/relationships/image" Target="../media/image364.png"/><Relationship Id="rId10" Type="http://schemas.openxmlformats.org/officeDocument/2006/relationships/image" Target="../media/image340.png"/><Relationship Id="rId19" Type="http://schemas.openxmlformats.org/officeDocument/2006/relationships/image" Target="../media/image348.png"/><Relationship Id="rId31" Type="http://schemas.openxmlformats.org/officeDocument/2006/relationships/image" Target="../media/image359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Relationship Id="rId14" Type="http://schemas.openxmlformats.org/officeDocument/2006/relationships/image" Target="../media/image344.png"/><Relationship Id="rId22" Type="http://schemas.openxmlformats.org/officeDocument/2006/relationships/image" Target="../media/image351.png"/><Relationship Id="rId27" Type="http://schemas.openxmlformats.org/officeDocument/2006/relationships/image" Target="../media/image355.png"/><Relationship Id="rId30" Type="http://schemas.openxmlformats.org/officeDocument/2006/relationships/image" Target="../media/image358.png"/><Relationship Id="rId35" Type="http://schemas.openxmlformats.org/officeDocument/2006/relationships/image" Target="../media/image363.png"/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12" Type="http://schemas.openxmlformats.org/officeDocument/2006/relationships/image" Target="../media/image342.png"/><Relationship Id="rId17" Type="http://schemas.openxmlformats.org/officeDocument/2006/relationships/image" Target="../media/image346.png"/><Relationship Id="rId25" Type="http://schemas.openxmlformats.org/officeDocument/2006/relationships/image" Target="../media/image354.png"/><Relationship Id="rId33" Type="http://schemas.openxmlformats.org/officeDocument/2006/relationships/image" Target="../media/image361.png"/><Relationship Id="rId38" Type="http://schemas.openxmlformats.org/officeDocument/2006/relationships/image" Target="../media/image36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70.png"/><Relationship Id="rId7" Type="http://schemas.openxmlformats.org/officeDocument/2006/relationships/image" Target="../media/image373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5" Type="http://schemas.openxmlformats.org/officeDocument/2006/relationships/image" Target="../media/image277.png"/><Relationship Id="rId4" Type="http://schemas.openxmlformats.org/officeDocument/2006/relationships/image" Target="../media/image371.png"/><Relationship Id="rId9" Type="http://schemas.openxmlformats.org/officeDocument/2006/relationships/image" Target="../media/image2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80.png"/><Relationship Id="rId7" Type="http://schemas.openxmlformats.org/officeDocument/2006/relationships/image" Target="../media/image276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9" Type="http://schemas.openxmlformats.org/officeDocument/2006/relationships/image" Target="../media/image3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85.png"/><Relationship Id="rId7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53.png"/><Relationship Id="rId4" Type="http://schemas.openxmlformats.org/officeDocument/2006/relationships/image" Target="../media/image1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09.png"/><Relationship Id="rId7" Type="http://schemas.openxmlformats.org/officeDocument/2006/relationships/image" Target="../media/image41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Relationship Id="rId9" Type="http://schemas.openxmlformats.org/officeDocument/2006/relationships/image" Target="../media/image5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8.png"/><Relationship Id="rId7" Type="http://schemas.openxmlformats.org/officeDocument/2006/relationships/image" Target="../media/image421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20.png"/><Relationship Id="rId10" Type="http://schemas.openxmlformats.org/officeDocument/2006/relationships/image" Target="../media/image424.png"/><Relationship Id="rId4" Type="http://schemas.openxmlformats.org/officeDocument/2006/relationships/image" Target="../media/image419.png"/><Relationship Id="rId9" Type="http://schemas.openxmlformats.org/officeDocument/2006/relationships/image" Target="../media/image4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0D29CF-824D-8095-77A1-04E416E6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6" y="3237142"/>
            <a:ext cx="3688559" cy="25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22" y="3066472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4" y="3158804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C9DCFF-A59A-8E16-D188-F9534C20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10" y="3089791"/>
            <a:ext cx="3095891" cy="21052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E6B496-A77F-7720-BD64-46632E4B174C}"/>
              </a:ext>
            </a:extLst>
          </p:cNvPr>
          <p:cNvSpPr txBox="1"/>
          <p:nvPr/>
        </p:nvSpPr>
        <p:spPr>
          <a:xfrm>
            <a:off x="5506098" y="53860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8" y="2271857"/>
            <a:ext cx="1876427" cy="2299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E19BD-17F9-0E17-0726-1AE6EDCA4D9B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5356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3496264" y="19080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8267595" y="17225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876309" y="17225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2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243" y="2537074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35" y="2445613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076" y="2465838"/>
            <a:ext cx="1411389" cy="29756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E0B27B-C07A-1A78-7156-EBB81378CF14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62683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514925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2082244" cy="2863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0172" y="1697307"/>
            <a:ext cx="1081512" cy="2969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1811C5-6014-FE1D-D782-A6A434A612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574" y="1757618"/>
            <a:ext cx="2146673" cy="27701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-22.9668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923" y="1685701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F7F7-268A-5AD5-7D4A-DFEE0C5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81698</TotalTime>
  <Words>1387</Words>
  <Application>Microsoft Office PowerPoint</Application>
  <PresentationFormat>Widescreen</PresentationFormat>
  <Paragraphs>303</Paragraphs>
  <Slides>77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346</cp:revision>
  <dcterms:created xsi:type="dcterms:W3CDTF">2023-07-26T17:49:20Z</dcterms:created>
  <dcterms:modified xsi:type="dcterms:W3CDTF">2025-04-30T21:23:14Z</dcterms:modified>
</cp:coreProperties>
</file>